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6.jpg" ContentType="image/pn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58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48" autoAdjust="0"/>
  </p:normalViewPr>
  <p:slideViewPr>
    <p:cSldViewPr snapToGrid="0">
      <p:cViewPr varScale="1">
        <p:scale>
          <a:sx n="58" d="100"/>
          <a:sy n="58" d="100"/>
        </p:scale>
        <p:origin x="9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83BD3-8721-4CA2-9131-8598145881EB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2AA15-1CFD-4042-AE85-D202DA3C7D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09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(verre) familie of bekenden echt zien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veel mensen vinden het leuker dan bellen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Soms moet het, bijvoorbeeld voor school, bij doktersbezoek of gesprek over bankzaken.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2AA15-1CFD-4042-AE85-D202DA3C7DB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131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Verschillende </a:t>
            </a:r>
            <a:r>
              <a:rPr lang="nl-NL" dirty="0" err="1"/>
              <a:t>devices</a:t>
            </a:r>
            <a:r>
              <a:rPr lang="nl-NL" dirty="0"/>
              <a:t>: mobiel, </a:t>
            </a:r>
            <a:r>
              <a:rPr lang="nl-NL" dirty="0" err="1"/>
              <a:t>Ipad</a:t>
            </a:r>
            <a:r>
              <a:rPr lang="nl-NL" dirty="0"/>
              <a:t>, tablet, laptop, pc (met camera en geluid)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2AA15-1CFD-4042-AE85-D202DA3C7DB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030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1. Zorg dat er internetverbinding 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2. Geluid en microfoon instellingen goed?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3. Camerapositie, geen tegenlicht.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4. Rustige ruimte zonder afleiding of vervelende buitengeluiden.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5. Achtergrond instellen als het een rommel is of als je je huis niet wilt laten zien.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6. Nette kleding, haren gekamd.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7. Niet door elkaar praten, steek je hand omhoog.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2AA15-1CFD-4042-AE85-D202DA3C7DB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352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Eerst 1 op 1 of samen, anders echoën.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2AA15-1CFD-4042-AE85-D202DA3C7DB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77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 wie wil je gaan videobellen?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Hoe ga je dat aanpakken?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 zou je na deze workshop willen doen?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ijn er vragen over andere digitale vaardigheden?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2AA15-1CFD-4042-AE85-D202DA3C7DB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6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4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1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72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2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1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2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8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2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58" r:id="rId4"/>
    <p:sldLayoutId id="2147483759" r:id="rId5"/>
    <p:sldLayoutId id="2147483764" r:id="rId6"/>
    <p:sldLayoutId id="2147483760" r:id="rId7"/>
    <p:sldLayoutId id="2147483761" r:id="rId8"/>
    <p:sldLayoutId id="2147483762" r:id="rId9"/>
    <p:sldLayoutId id="2147483763" r:id="rId10"/>
    <p:sldLayoutId id="2147483765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https://langerthuisinhuis.nl/videobellen-hoe-werkt-h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lnieuws.nl/lifestyle/artikel/5072306/de-vijf-spelregels-van-videobellen-etiquette-hoe-heurt-het-eigenlij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D83AFD-9A90-42B3-BCD9-407C3DF112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34" r="-2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C513DC-F113-4666-883C-955FADC55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/>
          </a:bodyPr>
          <a:lstStyle/>
          <a:p>
            <a:r>
              <a:rPr lang="nl-NL" dirty="0"/>
              <a:t>Workshop videobellen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970BAE-C331-4F6F-AADB-3E10C836A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102" y="4810937"/>
            <a:ext cx="6666980" cy="1172200"/>
          </a:xfrm>
        </p:spPr>
        <p:txBody>
          <a:bodyPr anchor="t">
            <a:normAutofit/>
          </a:bodyPr>
          <a:lstStyle/>
          <a:p>
            <a:r>
              <a:rPr lang="nl-NL" dirty="0"/>
              <a:t>BIBLIOTHEEK ROTTERDAM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7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83D1756-4502-49DF-A1E9-EA9262A7F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2"/>
            <a:ext cx="12191980" cy="685800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1C4FED8-D85F-4B52-875F-AB6873B50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361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F78F23-4EFA-4414-B10A-78D1CAD2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237" y="863600"/>
            <a:ext cx="6007100" cy="3366494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5600" b="0" cap="all" dirty="0">
                <a:solidFill>
                  <a:schemeClr val="bg1"/>
                </a:solidFill>
              </a:rPr>
              <a:t>Wat is </a:t>
            </a:r>
            <a:r>
              <a:rPr lang="en-US" sz="5600" b="0" cap="all" dirty="0" err="1">
                <a:solidFill>
                  <a:schemeClr val="bg1"/>
                </a:solidFill>
              </a:rPr>
              <a:t>videobellen</a:t>
            </a:r>
            <a:r>
              <a:rPr lang="en-US" sz="5600" b="0" cap="all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078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31500"/>
            <a:ext cx="7534656" cy="511290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83D1756-4502-49DF-A1E9-EA9262A7F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853254"/>
            <a:ext cx="6224713" cy="35014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F78F23-4EFA-4414-B10A-78D1CAD2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3503" y="1709530"/>
            <a:ext cx="3754671" cy="252851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2800" b="0" cap="all" dirty="0">
                <a:solidFill>
                  <a:schemeClr val="bg1"/>
                </a:solidFill>
              </a:rPr>
              <a:t>Wat </a:t>
            </a:r>
            <a:r>
              <a:rPr lang="en-US" sz="2800" b="0" cap="all" dirty="0" err="1">
                <a:solidFill>
                  <a:schemeClr val="bg1"/>
                </a:solidFill>
              </a:rPr>
              <a:t>maakt</a:t>
            </a:r>
            <a:r>
              <a:rPr lang="en-US" sz="2800" b="0" cap="all" dirty="0">
                <a:solidFill>
                  <a:schemeClr val="bg1"/>
                </a:solidFill>
              </a:rPr>
              <a:t> </a:t>
            </a:r>
            <a:r>
              <a:rPr lang="en-US" sz="2800" b="0" cap="all" dirty="0" err="1">
                <a:solidFill>
                  <a:schemeClr val="bg1"/>
                </a:solidFill>
              </a:rPr>
              <a:t>videobellen</a:t>
            </a:r>
            <a:r>
              <a:rPr lang="en-US" sz="2800" b="0" cap="all" dirty="0">
                <a:solidFill>
                  <a:schemeClr val="bg1"/>
                </a:solidFill>
              </a:rPr>
              <a:t> zo </a:t>
            </a:r>
            <a:r>
              <a:rPr lang="en-US" sz="2800" b="0" cap="all" dirty="0" err="1">
                <a:solidFill>
                  <a:schemeClr val="bg1"/>
                </a:solidFill>
              </a:rPr>
              <a:t>aantrekkelijk</a:t>
            </a:r>
            <a:r>
              <a:rPr lang="en-US" sz="2800" b="0" cap="all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2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83D1756-4502-49DF-A1E9-EA9262A7F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49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F78F23-4EFA-4414-B10A-78D1CAD2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101" y="2146851"/>
            <a:ext cx="6666980" cy="2658269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4200" b="0" cap="all" dirty="0"/>
              <a:t>Wat </a:t>
            </a:r>
            <a:r>
              <a:rPr lang="en-US" sz="4200" b="0" cap="all" dirty="0" err="1"/>
              <a:t>heb</a:t>
            </a:r>
            <a:r>
              <a:rPr lang="en-US" sz="4200" b="0" cap="all" dirty="0"/>
              <a:t> je </a:t>
            </a:r>
            <a:r>
              <a:rPr lang="en-US" sz="4200" b="0" cap="all" dirty="0" err="1"/>
              <a:t>nodig</a:t>
            </a:r>
            <a:r>
              <a:rPr lang="en-US" sz="4200" b="0" cap="all" dirty="0"/>
              <a:t> om </a:t>
            </a:r>
            <a:r>
              <a:rPr lang="en-US" sz="4200" b="0" cap="all" dirty="0" err="1"/>
              <a:t>te</a:t>
            </a:r>
            <a:r>
              <a:rPr lang="en-US" sz="4200" b="0" cap="all" dirty="0"/>
              <a:t> </a:t>
            </a:r>
            <a:r>
              <a:rPr lang="en-US" sz="4200" b="0" cap="all" dirty="0" err="1"/>
              <a:t>videobellen</a:t>
            </a:r>
            <a:r>
              <a:rPr lang="en-US" sz="4200" b="0" cap="all" dirty="0"/>
              <a:t>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1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FFE58-0167-4083-B75B-ECB3D82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776682" cy="5197498"/>
          </a:xfrm>
        </p:spPr>
        <p:txBody>
          <a:bodyPr/>
          <a:lstStyle/>
          <a:p>
            <a:r>
              <a:rPr lang="nl-NL" dirty="0"/>
              <a:t>Welke </a:t>
            </a:r>
            <a:r>
              <a:rPr lang="nl-NL" dirty="0" err="1"/>
              <a:t>app’s</a:t>
            </a:r>
            <a:r>
              <a:rPr lang="nl-NL" dirty="0"/>
              <a:t>/ programma’s zijn er?</a:t>
            </a:r>
          </a:p>
        </p:txBody>
      </p:sp>
      <p:pic>
        <p:nvPicPr>
          <p:cNvPr id="9" name="Tijdelijke aanduiding voor inhoud 8" descr="Afbeelding met tekst, persoon, elektronica, poseren&#10;&#10;Automatisch gegenereerde beschrijving">
            <a:extLst>
              <a:ext uri="{FF2B5EF4-FFF2-40B4-BE49-F238E27FC236}">
                <a16:creationId xmlns:a16="http://schemas.microsoft.com/office/drawing/2014/main" id="{C44FAC9F-1925-43E2-88FA-A59523B63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272" y="394885"/>
            <a:ext cx="1905722" cy="1905722"/>
          </a:xfr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72C33B93-F356-44C9-99ED-B9EAA2C17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1678">
            <a:off x="9340514" y="493418"/>
            <a:ext cx="2278210" cy="170865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8E310176-DD75-4B82-A32D-1B027807D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1568">
            <a:off x="5259684" y="3910986"/>
            <a:ext cx="1966898" cy="1966898"/>
          </a:xfrm>
          <a:prstGeom prst="rect">
            <a:avLst/>
          </a:prstGeom>
        </p:spPr>
      </p:pic>
      <p:pic>
        <p:nvPicPr>
          <p:cNvPr id="17" name="Afbeelding 16" descr="Afbeelding met tekst, elektronica, groen, schermafbeelding&#10;&#10;Automatisch gegenereerde beschrijving">
            <a:extLst>
              <a:ext uri="{FF2B5EF4-FFF2-40B4-BE49-F238E27FC236}">
                <a16:creationId xmlns:a16="http://schemas.microsoft.com/office/drawing/2014/main" id="{03BCA69E-DB20-4BBB-8AD9-6C43608854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884" y="4684280"/>
            <a:ext cx="2531897" cy="1687931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D47FAAC-4B53-4861-B986-EE739C3AC9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17" y="2666278"/>
            <a:ext cx="3245626" cy="1525444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673B0D9E-5205-41F0-832B-0C2F6AFAE73B}"/>
              </a:ext>
            </a:extLst>
          </p:cNvPr>
          <p:cNvSpPr txBox="1"/>
          <p:nvPr/>
        </p:nvSpPr>
        <p:spPr>
          <a:xfrm>
            <a:off x="518206" y="5691187"/>
            <a:ext cx="3608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7"/>
              </a:rPr>
              <a:t>Filmpje voorkeur videobellen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48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0"/>
            <a:ext cx="7765922" cy="616761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6FFE58-0167-4083-B75B-ECB3D82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634" y="332450"/>
            <a:ext cx="6754447" cy="1471622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/>
              <a:t>Waar moet je aan denken als je gaat videobellen?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753806"/>
            <a:ext cx="4425696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144C423-6B1D-4022-8308-5023393F7E39}"/>
              </a:ext>
            </a:extLst>
          </p:cNvPr>
          <p:cNvSpPr txBox="1"/>
          <p:nvPr/>
        </p:nvSpPr>
        <p:spPr>
          <a:xfrm>
            <a:off x="4794634" y="5212678"/>
            <a:ext cx="6754446" cy="566941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 defTabSz="914400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Etiquette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videobellen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CE6563D-4237-43C1-AD80-6D11A12E844E}"/>
              </a:ext>
            </a:extLst>
          </p:cNvPr>
          <p:cNvSpPr txBox="1"/>
          <p:nvPr/>
        </p:nvSpPr>
        <p:spPr>
          <a:xfrm>
            <a:off x="5582529" y="2149700"/>
            <a:ext cx="583809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None/>
            </a:pPr>
            <a:r>
              <a:rPr lang="nl-NL" sz="1400" b="1" dirty="0"/>
              <a:t>Videobel-etiquette</a:t>
            </a:r>
            <a:endParaRPr lang="en-US" sz="1400" dirty="0"/>
          </a:p>
          <a:p>
            <a:pPr lvl="1">
              <a:spcAft>
                <a:spcPts val="600"/>
              </a:spcAft>
            </a:pPr>
            <a:endParaRPr lang="en-US" sz="1400" dirty="0"/>
          </a:p>
          <a:p>
            <a:pPr lvl="1">
              <a:spcAft>
                <a:spcPts val="600"/>
              </a:spcAft>
              <a:buFont typeface="+mj-lt"/>
              <a:buAutoNum type="arabicParenR"/>
            </a:pPr>
            <a:r>
              <a:rPr lang="nl-NL" sz="1400" dirty="0"/>
              <a:t> Internetverbinding</a:t>
            </a:r>
            <a:endParaRPr lang="en-US" sz="1400" dirty="0"/>
          </a:p>
          <a:p>
            <a:pPr lvl="1">
              <a:spcAft>
                <a:spcPts val="600"/>
              </a:spcAft>
              <a:buFont typeface="+mj-lt"/>
              <a:buAutoNum type="arabicParenR"/>
            </a:pPr>
            <a:r>
              <a:rPr lang="nl-NL" sz="1400" dirty="0"/>
              <a:t> Geen technisch </a:t>
            </a:r>
            <a:r>
              <a:rPr lang="nl-NL" sz="1400" dirty="0" err="1"/>
              <a:t>getrut</a:t>
            </a:r>
            <a:endParaRPr lang="nl-NL" sz="1400" dirty="0"/>
          </a:p>
          <a:p>
            <a:pPr lvl="1">
              <a:spcAft>
                <a:spcPts val="600"/>
              </a:spcAft>
              <a:buFont typeface="+mj-lt"/>
              <a:buAutoNum type="arabicParenR"/>
            </a:pPr>
            <a:r>
              <a:rPr lang="nl-NL" sz="1400" dirty="0"/>
              <a:t> Schijn een </a:t>
            </a:r>
            <a:r>
              <a:rPr lang="nl-NL" sz="1400" dirty="0" err="1"/>
              <a:t>lichie</a:t>
            </a:r>
            <a:r>
              <a:rPr lang="nl-NL" sz="1400" dirty="0"/>
              <a:t> op mij</a:t>
            </a:r>
          </a:p>
          <a:p>
            <a:pPr lvl="1">
              <a:spcAft>
                <a:spcPts val="600"/>
              </a:spcAft>
              <a:buFont typeface="+mj-lt"/>
              <a:buAutoNum type="arabicParenR"/>
            </a:pPr>
            <a:r>
              <a:rPr lang="nl-NL" sz="1400" dirty="0"/>
              <a:t> Houd je kat buiten beeld</a:t>
            </a:r>
          </a:p>
          <a:p>
            <a:pPr lvl="1">
              <a:spcAft>
                <a:spcPts val="600"/>
              </a:spcAft>
              <a:buFont typeface="+mj-lt"/>
              <a:buAutoNum type="arabicParenR"/>
            </a:pPr>
            <a:r>
              <a:rPr lang="nl-NL" sz="1400" dirty="0"/>
              <a:t> Achtergrond</a:t>
            </a:r>
            <a:endParaRPr lang="en-US" sz="1400" dirty="0"/>
          </a:p>
          <a:p>
            <a:pPr lvl="1">
              <a:spcAft>
                <a:spcPts val="600"/>
              </a:spcAft>
              <a:buFont typeface="+mj-lt"/>
              <a:buAutoNum type="arabicParenR"/>
            </a:pPr>
            <a:r>
              <a:rPr lang="nl-NL" sz="1400" dirty="0"/>
              <a:t> Doe </a:t>
            </a:r>
            <a:r>
              <a:rPr lang="nl-NL" sz="1400" b="1" dirty="0"/>
              <a:t>niet</a:t>
            </a:r>
            <a:r>
              <a:rPr lang="nl-NL" sz="1400" dirty="0"/>
              <a:t> alsof je thuis bent</a:t>
            </a:r>
            <a:endParaRPr lang="en-US" sz="1400" dirty="0"/>
          </a:p>
          <a:p>
            <a:pPr lvl="1">
              <a:spcAft>
                <a:spcPts val="600"/>
              </a:spcAft>
              <a:buFont typeface="+mj-lt"/>
              <a:buAutoNum type="arabicParenR"/>
            </a:pPr>
            <a:r>
              <a:rPr lang="nl-NL" sz="1400" dirty="0"/>
              <a:t> Handje of duimpje omhoog</a:t>
            </a:r>
          </a:p>
          <a:p>
            <a:pPr>
              <a:spcAft>
                <a:spcPts val="600"/>
              </a:spcAft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771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29723A0-D41B-4C41-8D49-B56A87465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467"/>
            <a:ext cx="64291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025E3B61-832E-467B-BEB8-1F3D809299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039" y="1301923"/>
            <a:ext cx="8178348" cy="427318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B8E2193-D83A-4F93-AA5A-6B128ADC2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15" y="6214533"/>
            <a:ext cx="11599127" cy="64346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Vergrootglas op een heldere achtergrond">
            <a:extLst>
              <a:ext uri="{FF2B5EF4-FFF2-40B4-BE49-F238E27FC236}">
                <a16:creationId xmlns:a16="http://schemas.microsoft.com/office/drawing/2014/main" id="{F0D0D75D-C5AA-4C18-B57D-ED372114C8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33" r="9255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84FD4A-722B-4529-832E-903863980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r>
              <a:rPr lang="nl-NL" dirty="0"/>
              <a:t>Wat neem je mee uit de workshop?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89151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RegularSeedRightStep">
      <a:dk1>
        <a:srgbClr val="000000"/>
      </a:dk1>
      <a:lt1>
        <a:srgbClr val="FFFFFF"/>
      </a:lt1>
      <a:dk2>
        <a:srgbClr val="413124"/>
      </a:dk2>
      <a:lt2>
        <a:srgbClr val="E2E5E8"/>
      </a:lt2>
      <a:accent1>
        <a:srgbClr val="E77D29"/>
      </a:accent1>
      <a:accent2>
        <a:srgbClr val="B7A014"/>
      </a:accent2>
      <a:accent3>
        <a:srgbClr val="86AE1F"/>
      </a:accent3>
      <a:accent4>
        <a:srgbClr val="46B714"/>
      </a:accent4>
      <a:accent5>
        <a:srgbClr val="21BC32"/>
      </a:accent5>
      <a:accent6>
        <a:srgbClr val="14BA6C"/>
      </a:accent6>
      <a:hlink>
        <a:srgbClr val="3F86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</TotalTime>
  <Words>250</Words>
  <Application>Microsoft Office PowerPoint</Application>
  <PresentationFormat>Breedbeeld</PresentationFormat>
  <Paragraphs>40</Paragraphs>
  <Slides>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Meiryo</vt:lpstr>
      <vt:lpstr>Calibri</vt:lpstr>
      <vt:lpstr>Corbel</vt:lpstr>
      <vt:lpstr>ShojiVTI</vt:lpstr>
      <vt:lpstr>Workshop videobellen</vt:lpstr>
      <vt:lpstr>Wat is videobellen?</vt:lpstr>
      <vt:lpstr>Wat maakt videobellen zo aantrekkelijk?</vt:lpstr>
      <vt:lpstr>Wat heb je nodig om te videobellen?</vt:lpstr>
      <vt:lpstr>Welke app’s/ programma’s zijn er?</vt:lpstr>
      <vt:lpstr>Waar moet je aan denken als je gaat videobellen?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Beeldbellen</dc:title>
  <dc:creator>Annelieke Gaillard</dc:creator>
  <cp:lastModifiedBy>Reint van der Vlis</cp:lastModifiedBy>
  <cp:revision>4</cp:revision>
  <dcterms:created xsi:type="dcterms:W3CDTF">2021-10-09T08:42:25Z</dcterms:created>
  <dcterms:modified xsi:type="dcterms:W3CDTF">2021-10-09T12:16:36Z</dcterms:modified>
</cp:coreProperties>
</file>